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62" r:id="rId2"/>
    <p:sldId id="263" r:id="rId3"/>
    <p:sldId id="266" r:id="rId4"/>
    <p:sldId id="264" r:id="rId5"/>
    <p:sldId id="265" r:id="rId6"/>
    <p:sldId id="267" r:id="rId7"/>
    <p:sldId id="261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688" autoAdjust="0"/>
    <p:restoredTop sz="94691" autoAdjust="0"/>
  </p:normalViewPr>
  <p:slideViewPr>
    <p:cSldViewPr>
      <p:cViewPr varScale="1">
        <p:scale>
          <a:sx n="79" d="100"/>
          <a:sy n="79" d="100"/>
        </p:scale>
        <p:origin x="-1085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CAEF39-1D99-4491-B348-C948403DA059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E78D8-E3E2-4962-B846-CEDEF7BC8B4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E78D8-E3E2-4962-B846-CEDEF7BC8B43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DD2865B-1331-4656-A554-3AB8D7728ED5}" type="datetimeFigureOut">
              <a:rPr lang="ru-RU" smtClean="0"/>
              <a:t>03.04.2008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31936CD-3F2A-4C67-8739-1460710C04E9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image" Target="../media/image3.png"/><Relationship Id="rId5" Type="http://schemas.openxmlformats.org/officeDocument/2006/relationships/slide" Target="slide6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5" Type="http://schemas.openxmlformats.org/officeDocument/2006/relationships/image" Target="../media/image3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notesSlide" Target="../notesSlides/notesSlide6.xml"/><Relationship Id="rId7" Type="http://schemas.openxmlformats.org/officeDocument/2006/relationships/slide" Target="slide10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slide" Target="slide6.xml"/><Relationship Id="rId5" Type="http://schemas.openxmlformats.org/officeDocument/2006/relationships/slide" Target="slide8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slide" Target="slide6.xml"/><Relationship Id="rId5" Type="http://schemas.openxmlformats.org/officeDocument/2006/relationships/slide" Target="slide9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image" Target="../media/image9.jpeg"/><Relationship Id="rId11" Type="http://schemas.openxmlformats.org/officeDocument/2006/relationships/image" Target="../media/image3.png"/><Relationship Id="rId5" Type="http://schemas.openxmlformats.org/officeDocument/2006/relationships/image" Target="../media/image8.jpeg"/><Relationship Id="rId10" Type="http://schemas.openxmlformats.org/officeDocument/2006/relationships/image" Target="../media/image11.jpeg"/><Relationship Id="rId4" Type="http://schemas.openxmlformats.org/officeDocument/2006/relationships/image" Target="../media/image7.jpeg"/><Relationship Id="rId9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3.png"/><Relationship Id="rId4" Type="http://schemas.openxmlformats.org/officeDocument/2006/relationships/image" Target="../media/image12.jpeg"/><Relationship Id="rId9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hydosan.narod.ru/" TargetMode="External"/><Relationship Id="rId13" Type="http://schemas.openxmlformats.org/officeDocument/2006/relationships/hyperlink" Target="http://www.wonder.moost.ru/" TargetMode="External"/><Relationship Id="rId3" Type="http://schemas.openxmlformats.org/officeDocument/2006/relationships/notesSlide" Target="../notesSlides/notesSlide11.xml"/><Relationship Id="rId7" Type="http://schemas.openxmlformats.org/officeDocument/2006/relationships/hyperlink" Target="http://pupils.rl.kiev.ua/" TargetMode="External"/><Relationship Id="rId12" Type="http://schemas.openxmlformats.org/officeDocument/2006/relationships/hyperlink" Target="http://www.science.sakhalin.ru/" TargetMode="Externa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" Target="slide12.xml"/><Relationship Id="rId1" Type="http://schemas.openxmlformats.org/officeDocument/2006/relationships/audio" Target="file:///C:\Users\Public\Music\Sample%20Music\Despertar.wma" TargetMode="External"/><Relationship Id="rId6" Type="http://schemas.openxmlformats.org/officeDocument/2006/relationships/hyperlink" Target="http://www.liveinternet.ru/" TargetMode="External"/><Relationship Id="rId11" Type="http://schemas.openxmlformats.org/officeDocument/2006/relationships/hyperlink" Target="http://www.tomovl.ru/" TargetMode="External"/><Relationship Id="rId5" Type="http://schemas.openxmlformats.org/officeDocument/2006/relationships/hyperlink" Target="http://www.seti.ee/" TargetMode="External"/><Relationship Id="rId15" Type="http://schemas.openxmlformats.org/officeDocument/2006/relationships/hyperlink" Target="http://naviny.by/" TargetMode="External"/><Relationship Id="rId10" Type="http://schemas.openxmlformats.org/officeDocument/2006/relationships/hyperlink" Target="http://light-house.in/" TargetMode="External"/><Relationship Id="rId4" Type="http://schemas.openxmlformats.org/officeDocument/2006/relationships/hyperlink" Target="http://www.one-news.info/" TargetMode="External"/><Relationship Id="rId9" Type="http://schemas.openxmlformats.org/officeDocument/2006/relationships/hyperlink" Target="http://batiskaph.narod.ru/" TargetMode="External"/><Relationship Id="rId14" Type="http://schemas.openxmlformats.org/officeDocument/2006/relationships/hyperlink" Target="http://www.point.r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Public\Music\Sample%20Music\Despertar.wma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b="1" i="1" u="sng" dirty="0" smtClean="0"/>
              <a:t>Вы ещё не зарегистрированы! Зарегистрироваться сейчас?</a:t>
            </a:r>
            <a:endParaRPr lang="ru-RU" b="1" i="1" u="sng" dirty="0" smtClean="0"/>
          </a:p>
          <a:p>
            <a:pPr>
              <a:buNone/>
            </a:pPr>
            <a:r>
              <a:rPr lang="ru-RU" dirty="0" smtClean="0">
                <a:hlinkClick r:id="rId4" action="ppaction://hlinksldjump"/>
              </a:rPr>
              <a:t>Да</a:t>
            </a:r>
            <a:r>
              <a:rPr lang="ru-RU" dirty="0" smtClean="0"/>
              <a:t>   </a:t>
            </a:r>
          </a:p>
          <a:p>
            <a:pPr>
              <a:buNone/>
            </a:pPr>
            <a:r>
              <a:rPr lang="ru-RU" dirty="0" smtClean="0">
                <a:hlinkClick r:id="rId5" action="ppaction://hlinksldjump"/>
              </a:rPr>
              <a:t>Нет</a:t>
            </a:r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219200"/>
          </a:xfrm>
        </p:spPr>
        <p:txBody>
          <a:bodyPr/>
          <a:lstStyle/>
          <a:p>
            <a:r>
              <a:rPr lang="ru-RU" dirty="0" smtClean="0"/>
              <a:t>История чудес света</a:t>
            </a:r>
            <a:endParaRPr lang="ru-RU" dirty="0"/>
          </a:p>
        </p:txBody>
      </p:sp>
      <p:pic>
        <p:nvPicPr>
          <p:cNvPr id="4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Имя: </a:t>
            </a:r>
            <a:r>
              <a:rPr lang="ru-RU" dirty="0" smtClean="0">
                <a:hlinkClick r:id="rId4" action="ppaction://hlinksldjump"/>
              </a:rPr>
              <a:t>ввести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Отчество: </a:t>
            </a:r>
            <a:r>
              <a:rPr lang="ru-RU" dirty="0" smtClean="0">
                <a:hlinkClick r:id="rId5" action="ppaction://hlinksldjump"/>
              </a:rPr>
              <a:t>ввести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/>
              <a:t/>
            </a:r>
            <a:br>
              <a:rPr lang="ru-RU" b="1" i="1" u="sng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357166"/>
            <a:ext cx="8286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200" dirty="0" smtClean="0">
                <a:latin typeface="+mj-lt"/>
              </a:rPr>
              <a:t>История чудес света</a:t>
            </a:r>
            <a:endParaRPr lang="ru-RU" sz="4200" dirty="0">
              <a:latin typeface="+mj-lt"/>
            </a:endParaRPr>
          </a:p>
        </p:txBody>
      </p:sp>
      <p:pic>
        <p:nvPicPr>
          <p:cNvPr id="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7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Имя: </a:t>
            </a:r>
            <a:r>
              <a:rPr lang="ru-RU" dirty="0" smtClean="0">
                <a:hlinkClick r:id="rId4" action="ppaction://hlinksldjump"/>
              </a:rPr>
              <a:t>ввести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Отчество: Анатольевна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чудес света</a:t>
            </a:r>
            <a:endParaRPr lang="ru-RU" dirty="0"/>
          </a:p>
        </p:txBody>
      </p:sp>
      <p:pic>
        <p:nvPicPr>
          <p:cNvPr id="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7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Имя: Наталья</a:t>
            </a:r>
          </a:p>
          <a:p>
            <a:pPr>
              <a:buNone/>
            </a:pPr>
            <a:r>
              <a:rPr lang="ru-RU" dirty="0" smtClean="0"/>
              <a:t>Отчество: </a:t>
            </a:r>
            <a:r>
              <a:rPr lang="ru-RU" dirty="0" smtClean="0">
                <a:hlinkClick r:id="rId4" action="ppaction://hlinksldjump"/>
              </a:rPr>
              <a:t>ввести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чудес света</a:t>
            </a:r>
            <a:endParaRPr lang="ru-RU" dirty="0"/>
          </a:p>
        </p:txBody>
      </p:sp>
      <p:pic>
        <p:nvPicPr>
          <p:cNvPr id="5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Имя: Наталья</a:t>
            </a:r>
          </a:p>
          <a:p>
            <a:pPr>
              <a:buNone/>
            </a:pPr>
            <a:r>
              <a:rPr lang="ru-RU" dirty="0" smtClean="0"/>
              <a:t>Отчество: Анатольевна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smtClean="0">
                <a:hlinkClick r:id="rId4" action="ppaction://hlinksldjump"/>
              </a:rPr>
              <a:t>Начать просмотр</a:t>
            </a: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чудес света</a:t>
            </a:r>
            <a:endParaRPr lang="ru-RU" dirty="0"/>
          </a:p>
        </p:txBody>
      </p:sp>
      <p:pic>
        <p:nvPicPr>
          <p:cNvPr id="5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2071678"/>
            <a:ext cx="8229600" cy="4572000"/>
          </a:xfrm>
        </p:spPr>
        <p:txBody>
          <a:bodyPr/>
          <a:lstStyle/>
          <a:p>
            <a:r>
              <a:rPr lang="ru-RU" sz="3200" b="1" i="1" u="sng" dirty="0" smtClean="0">
                <a:solidFill>
                  <a:srgbClr val="C00000"/>
                </a:solidFill>
              </a:rPr>
              <a:t>Глава первая: Александрийский маяк</a:t>
            </a:r>
          </a:p>
          <a:p>
            <a:r>
              <a:rPr lang="ru-RU" b="1" i="1" u="sng" dirty="0" smtClean="0">
                <a:solidFill>
                  <a:srgbClr val="FF0000"/>
                </a:solidFill>
                <a:hlinkClick r:id="rId4" action="ppaction://hlinksldjump"/>
              </a:rPr>
              <a:t>Часть первая: современное представление</a:t>
            </a:r>
            <a:endParaRPr lang="ru-RU" b="1" i="1" u="sng" dirty="0" smtClean="0">
              <a:solidFill>
                <a:srgbClr val="FF0000"/>
              </a:solidFill>
            </a:endParaRPr>
          </a:p>
          <a:p>
            <a:r>
              <a:rPr lang="ru-RU" b="1" i="1" u="sng" dirty="0" smtClean="0">
                <a:solidFill>
                  <a:srgbClr val="FF0000"/>
                </a:solidFill>
                <a:hlinkClick r:id="rId5" action="ppaction://hlinksldjump"/>
              </a:rPr>
              <a:t>Часть вторая: рисунки</a:t>
            </a:r>
            <a:endParaRPr lang="ru-RU" b="1" i="1" u="sng" dirty="0" smtClean="0">
              <a:solidFill>
                <a:srgbClr val="FF0000"/>
              </a:solidFill>
            </a:endParaRPr>
          </a:p>
          <a:p>
            <a:r>
              <a:rPr lang="ru-RU" b="1" i="1" u="sng" dirty="0" smtClean="0">
                <a:solidFill>
                  <a:srgbClr val="FF0000"/>
                </a:solidFill>
                <a:hlinkClick r:id="rId6" action="ppaction://hlinksldjump"/>
              </a:rPr>
              <a:t>Часть третья: освещение маяка</a:t>
            </a:r>
            <a:endParaRPr lang="ru-RU" b="1" i="1" u="sng" dirty="0" smtClean="0">
              <a:solidFill>
                <a:srgbClr val="FF0000"/>
              </a:solidFill>
            </a:endParaRPr>
          </a:p>
          <a:p>
            <a:r>
              <a:rPr lang="ru-RU" b="1" i="1" u="sng" dirty="0" smtClean="0">
                <a:solidFill>
                  <a:srgbClr val="FF0000"/>
                </a:solidFill>
                <a:hlinkClick r:id="rId7" action="ppaction://hlinksldjump"/>
              </a:rPr>
              <a:t>Часть четвёртая: реконструкции</a:t>
            </a:r>
            <a:endParaRPr lang="ru-RU" b="1" i="1" u="sng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чудес света</a:t>
            </a:r>
            <a:endParaRPr lang="ru-RU" dirty="0"/>
          </a:p>
        </p:txBody>
      </p:sp>
      <p:pic>
        <p:nvPicPr>
          <p:cNvPr id="5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  <p:pic>
        <p:nvPicPr>
          <p:cNvPr id="7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9948898" y="447652"/>
            <a:ext cx="2942882" cy="387351"/>
          </a:xfrm>
          <a:prstGeom prst="rect">
            <a:avLst/>
          </a:prstGeom>
        </p:spPr>
      </p:pic>
      <p:pic>
        <p:nvPicPr>
          <p:cNvPr id="8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10101298" y="6000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1472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73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2208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073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lighthouse_of_alexandria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72727" y="1571612"/>
            <a:ext cx="6371273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История чудес света. Современное представление об Александрийском маяке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flipH="1">
            <a:off x="285720" y="2214554"/>
            <a:ext cx="26432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Александрийский маяк находился на острове </a:t>
            </a:r>
            <a:r>
              <a:rPr lang="ru-RU" dirty="0" err="1" smtClean="0"/>
              <a:t>Фарос</a:t>
            </a:r>
            <a:r>
              <a:rPr lang="ru-RU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Он освещал дорогу кораблям, проплывающим неподалеку.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Его вершина освещалась при помощи механизма из свечей.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hlinkClick r:id="rId5" action="ppaction://hlinksldjump"/>
              </a:rPr>
              <a:t>Следующая часть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hlinkClick r:id="rId6" action="ppaction://hlinksldjump"/>
              </a:rPr>
              <a:t>На  главную</a:t>
            </a:r>
            <a:endParaRPr lang="ru-RU" dirty="0" smtClean="0"/>
          </a:p>
        </p:txBody>
      </p:sp>
      <p:pic>
        <p:nvPicPr>
          <p:cNvPr id="9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10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Alex1.gif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715140" y="214291"/>
            <a:ext cx="2428860" cy="360227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История чудес света. </a:t>
            </a:r>
            <a:r>
              <a:rPr lang="ru-RU" dirty="0" err="1" smtClean="0"/>
              <a:t>Ри</a:t>
            </a:r>
            <a:r>
              <a:rPr lang="ru-RU" dirty="0" smtClean="0"/>
              <a:t>-</a:t>
            </a:r>
            <a:br>
              <a:rPr lang="ru-RU" dirty="0" smtClean="0"/>
            </a:br>
            <a:r>
              <a:rPr lang="ru-RU" dirty="0" err="1" smtClean="0"/>
              <a:t>сунки</a:t>
            </a:r>
            <a:r>
              <a:rPr lang="ru-RU" dirty="0" smtClean="0"/>
              <a:t>  Александрийского </a:t>
            </a:r>
            <a:r>
              <a:rPr lang="ru-RU" dirty="0" err="1" smtClean="0"/>
              <a:t>ма</a:t>
            </a:r>
            <a:r>
              <a:rPr lang="ru-RU" dirty="0" smtClean="0"/>
              <a:t>-</a:t>
            </a:r>
            <a:br>
              <a:rPr lang="ru-RU" dirty="0" smtClean="0"/>
            </a:br>
            <a:r>
              <a:rPr lang="ru-RU" dirty="0" smtClean="0"/>
              <a:t>яка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2000240"/>
            <a:ext cx="6253892" cy="48936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sz="2400" dirty="0" smtClean="0"/>
              <a:t> Александрийский маяк был популярен во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все времена.</a:t>
            </a:r>
          </a:p>
          <a:p>
            <a:pPr>
              <a:buFont typeface="Arial" pitchFamily="34" charset="0"/>
              <a:buChar char="•"/>
            </a:pP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На протяжении веков люди вспоминали о </a:t>
            </a:r>
            <a:endParaRPr lang="ru-RU" sz="2400" dirty="0"/>
          </a:p>
          <a:p>
            <a:r>
              <a:rPr lang="ru-RU" sz="2400" dirty="0" smtClean="0"/>
              <a:t> нём и после его гибели.</a:t>
            </a:r>
          </a:p>
          <a:p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И поныне  люди восхищаются им.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  <a:p>
            <a:pPr>
              <a:buFont typeface="Arial" pitchFamily="34" charset="0"/>
              <a:buChar char="•"/>
            </a:pPr>
            <a:endParaRPr lang="ru-RU" sz="2400" dirty="0" smtClean="0"/>
          </a:p>
          <a:p>
            <a:pPr>
              <a:buFont typeface="Arial" pitchFamily="34" charset="0"/>
              <a:buChar char="•"/>
            </a:pPr>
            <a:endParaRPr lang="ru-RU" sz="2400" dirty="0"/>
          </a:p>
          <a:p>
            <a:pPr>
              <a:buFont typeface="Arial" pitchFamily="34" charset="0"/>
              <a:buChar char="•"/>
            </a:pP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hlinkClick r:id="rId5" action="ppaction://hlinksldjump"/>
              </a:rPr>
              <a:t>Следующая  часть</a:t>
            </a: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hlinkClick r:id="rId6" action="ppaction://hlinksldjump"/>
              </a:rPr>
              <a:t>На главную</a:t>
            </a:r>
            <a:endParaRPr lang="ru-RU" sz="2400" dirty="0"/>
          </a:p>
        </p:txBody>
      </p:sp>
      <p:pic>
        <p:nvPicPr>
          <p:cNvPr id="6" name="Рисунок 5" descr="bigmayak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3747" y="3857628"/>
            <a:ext cx="3170253" cy="2857520"/>
          </a:xfrm>
          <a:prstGeom prst="rect">
            <a:avLst/>
          </a:prstGeom>
        </p:spPr>
      </p:pic>
      <p:pic>
        <p:nvPicPr>
          <p:cNvPr id="8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9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531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786578" y="642918"/>
            <a:ext cx="2194560" cy="163677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История чудес света. Освещение Александрийского маяка.</a:t>
            </a:r>
            <a:endParaRPr lang="ru-RU" dirty="0"/>
          </a:p>
        </p:txBody>
      </p:sp>
      <p:pic>
        <p:nvPicPr>
          <p:cNvPr id="6" name="Рисунок 5" descr="mayak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24" y="2285992"/>
            <a:ext cx="999785" cy="2114546"/>
          </a:xfrm>
          <a:prstGeom prst="rect">
            <a:avLst/>
          </a:prstGeom>
        </p:spPr>
      </p:pic>
      <p:pic>
        <p:nvPicPr>
          <p:cNvPr id="7" name="Рисунок 6" descr="mayak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5272" y="4429132"/>
            <a:ext cx="1295400" cy="1821180"/>
          </a:xfrm>
          <a:prstGeom prst="rect">
            <a:avLst/>
          </a:prstGeom>
        </p:spPr>
      </p:pic>
      <p:pic>
        <p:nvPicPr>
          <p:cNvPr id="8" name="Рисунок 7" descr="180px-Pharos_of_Alexandria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16" y="2357430"/>
            <a:ext cx="1134604" cy="150019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00034" y="1571612"/>
            <a:ext cx="7047699" cy="5447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endParaRPr lang="ru-RU" dirty="0"/>
          </a:p>
          <a:p>
            <a:pPr>
              <a:buFont typeface="Arial" pitchFamily="34" charset="0"/>
              <a:buChar char="•"/>
            </a:pP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Александрийский маяк освещался очень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хитроумным способом</a:t>
            </a:r>
          </a:p>
          <a:p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До сих пор не установлено точно, каким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способом освещался маяк</a:t>
            </a:r>
          </a:p>
          <a:p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Существует предположение, что эта система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составлялась из свечей и чисто отполированных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зеркал.</a:t>
            </a:r>
          </a:p>
          <a:p>
            <a:endParaRPr lang="ru-RU" sz="2400" dirty="0"/>
          </a:p>
          <a:p>
            <a:pPr>
              <a:buFont typeface="Arial" pitchFamily="34" charset="0"/>
              <a:buChar char="•"/>
            </a:pP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hlinkClick r:id="rId8" action="ppaction://hlinksldjump"/>
              </a:rPr>
              <a:t>Следующая часть</a:t>
            </a: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hlinkClick r:id="rId9" action="ppaction://hlinksldjump"/>
              </a:rPr>
              <a:t>На главную</a:t>
            </a:r>
            <a:endParaRPr lang="ru-RU" sz="2400" dirty="0"/>
          </a:p>
        </p:txBody>
      </p:sp>
      <p:pic>
        <p:nvPicPr>
          <p:cNvPr id="13" name="Рисунок 12" descr="22414814_02lighthouse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72198" y="5286388"/>
            <a:ext cx="1614353" cy="1151572"/>
          </a:xfrm>
          <a:prstGeom prst="rect">
            <a:avLst/>
          </a:prstGeom>
        </p:spPr>
      </p:pic>
      <p:pic>
        <p:nvPicPr>
          <p:cNvPr id="15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1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aros_mayak3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918704" y="357166"/>
            <a:ext cx="1225296" cy="16764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История чудес света. Разнообразные реконструкции Александрийского маяка.</a:t>
            </a:r>
            <a:endParaRPr lang="ru-RU" dirty="0"/>
          </a:p>
        </p:txBody>
      </p:sp>
      <p:pic>
        <p:nvPicPr>
          <p:cNvPr id="6" name="Рисунок 5" descr="al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6702" y="2071679"/>
            <a:ext cx="2937297" cy="1928825"/>
          </a:xfrm>
          <a:prstGeom prst="rect">
            <a:avLst/>
          </a:prstGeom>
        </p:spPr>
      </p:pic>
      <p:pic>
        <p:nvPicPr>
          <p:cNvPr id="7" name="Рисунок 6" descr="M0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6862" y="4000504"/>
            <a:ext cx="2057138" cy="1495517"/>
          </a:xfrm>
          <a:prstGeom prst="rect">
            <a:avLst/>
          </a:prstGeom>
        </p:spPr>
      </p:pic>
      <p:pic>
        <p:nvPicPr>
          <p:cNvPr id="8" name="Рисунок 7" descr="majak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8125" y="5465770"/>
            <a:ext cx="1865875" cy="139223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71472" y="1785926"/>
            <a:ext cx="6299097" cy="48936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Каким был Александрийский маяк?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Как он выглядел?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Как работал?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  <a:p>
            <a:r>
              <a:rPr lang="ru-RU" sz="2400" dirty="0" smtClean="0"/>
              <a:t> На эти и многие другие вопросы учёные до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сих пор ищут ответы.</a:t>
            </a:r>
          </a:p>
          <a:p>
            <a:endParaRPr lang="ru-RU" sz="2400" dirty="0"/>
          </a:p>
          <a:p>
            <a:endParaRPr lang="ru-RU" sz="2400" dirty="0" smtClean="0">
              <a:hlinkClick r:id="rId8" action="ppaction://hlinksldjump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hlinkClick r:id="rId8" action="ppaction://hlinksldjump"/>
              </a:rPr>
              <a:t>На главную</a:t>
            </a:r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hlinkClick r:id="rId9" action="ppaction://hlinksldjump"/>
              </a:rPr>
              <a:t>В конец</a:t>
            </a:r>
            <a:endParaRPr lang="ru-RU" sz="2400" dirty="0"/>
          </a:p>
        </p:txBody>
      </p:sp>
      <p:pic>
        <p:nvPicPr>
          <p:cNvPr id="12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13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72000"/>
          </a:xfrm>
        </p:spPr>
        <p:txBody>
          <a:bodyPr>
            <a:normAutofit fontScale="25000" lnSpcReduction="20000"/>
          </a:bodyPr>
          <a:lstStyle/>
          <a:p>
            <a:endParaRPr lang="ru-RU" sz="4000" dirty="0" smtClean="0"/>
          </a:p>
          <a:p>
            <a:r>
              <a:rPr lang="en-US" sz="6400" dirty="0" smtClean="0">
                <a:hlinkClick r:id="rId4"/>
              </a:rPr>
              <a:t>http://www.one-news.info</a:t>
            </a:r>
            <a:endParaRPr lang="en-US" sz="6400" dirty="0" smtClean="0"/>
          </a:p>
          <a:p>
            <a:r>
              <a:rPr lang="en-US" sz="6400" dirty="0" smtClean="0">
                <a:hlinkClick r:id="rId5"/>
              </a:rPr>
              <a:t>http</a:t>
            </a:r>
            <a:r>
              <a:rPr lang="en-US" sz="6400" dirty="0" smtClean="0">
                <a:hlinkClick r:id="rId5"/>
              </a:rPr>
              <a:t>://www.seti.ee</a:t>
            </a:r>
            <a:endParaRPr lang="en-US" sz="6400" dirty="0" smtClean="0"/>
          </a:p>
          <a:p>
            <a:r>
              <a:rPr lang="en-US" sz="6400" dirty="0" smtClean="0">
                <a:hlinkClick r:id="rId6"/>
              </a:rPr>
              <a:t>http</a:t>
            </a:r>
            <a:r>
              <a:rPr lang="en-US" sz="6400" dirty="0" smtClean="0">
                <a:hlinkClick r:id="rId6"/>
              </a:rPr>
              <a:t>://www.liveinternet.ru</a:t>
            </a:r>
            <a:endParaRPr lang="en-US" sz="6400" dirty="0" smtClean="0"/>
          </a:p>
          <a:p>
            <a:r>
              <a:rPr lang="en-US" sz="6400" dirty="0" smtClean="0">
                <a:hlinkClick r:id="rId7"/>
              </a:rPr>
              <a:t>http</a:t>
            </a:r>
            <a:r>
              <a:rPr lang="en-US" sz="6400" dirty="0" smtClean="0">
                <a:hlinkClick r:id="rId7"/>
              </a:rPr>
              <a:t>://pupils.rl.kiev.ua</a:t>
            </a:r>
            <a:endParaRPr lang="en-US" sz="6400" dirty="0" smtClean="0"/>
          </a:p>
          <a:p>
            <a:r>
              <a:rPr lang="en-US" sz="6400" dirty="0" smtClean="0">
                <a:hlinkClick r:id="rId8"/>
              </a:rPr>
              <a:t>http</a:t>
            </a:r>
            <a:r>
              <a:rPr lang="en-US" sz="6400" dirty="0" smtClean="0">
                <a:hlinkClick r:id="rId8"/>
              </a:rPr>
              <a:t>://chydosan.narod.ru</a:t>
            </a:r>
            <a:endParaRPr lang="en-US" sz="6400" dirty="0" smtClean="0"/>
          </a:p>
          <a:p>
            <a:r>
              <a:rPr lang="en-US" sz="6400" dirty="0" smtClean="0">
                <a:hlinkClick r:id="rId9"/>
              </a:rPr>
              <a:t>http</a:t>
            </a:r>
            <a:r>
              <a:rPr lang="en-US" sz="6400" dirty="0" smtClean="0">
                <a:hlinkClick r:id="rId9"/>
              </a:rPr>
              <a:t>://batiskaph.narod.ru</a:t>
            </a:r>
            <a:endParaRPr lang="en-US" sz="6400" dirty="0" smtClean="0"/>
          </a:p>
          <a:p>
            <a:r>
              <a:rPr lang="en-US" sz="6400" dirty="0" smtClean="0">
                <a:hlinkClick r:id="rId10"/>
              </a:rPr>
              <a:t>http://light-house.in</a:t>
            </a:r>
            <a:endParaRPr lang="en-US" sz="6400" dirty="0" smtClean="0"/>
          </a:p>
          <a:p>
            <a:r>
              <a:rPr lang="en-US" sz="6400" dirty="0" smtClean="0">
                <a:hlinkClick r:id="rId11"/>
              </a:rPr>
              <a:t>http</a:t>
            </a:r>
            <a:r>
              <a:rPr lang="en-US" sz="6400" dirty="0" smtClean="0">
                <a:hlinkClick r:id="rId11"/>
              </a:rPr>
              <a:t>://www.tomovl.ru</a:t>
            </a:r>
            <a:endParaRPr lang="en-US" sz="6400" dirty="0" smtClean="0"/>
          </a:p>
          <a:p>
            <a:r>
              <a:rPr lang="en-US" sz="6400" dirty="0" smtClean="0">
                <a:hlinkClick r:id="rId12"/>
              </a:rPr>
              <a:t>http</a:t>
            </a:r>
            <a:r>
              <a:rPr lang="en-US" sz="6400" dirty="0" smtClean="0">
                <a:hlinkClick r:id="rId12"/>
              </a:rPr>
              <a:t>://www.science.sakhalin.ru</a:t>
            </a:r>
            <a:endParaRPr lang="en-US" sz="6400" dirty="0" smtClean="0"/>
          </a:p>
          <a:p>
            <a:r>
              <a:rPr lang="en-US" sz="6400" dirty="0" smtClean="0">
                <a:hlinkClick r:id="rId13"/>
              </a:rPr>
              <a:t>http://www.wonder.moost.ru</a:t>
            </a:r>
            <a:endParaRPr lang="en-US" sz="6400" dirty="0" smtClean="0"/>
          </a:p>
          <a:p>
            <a:r>
              <a:rPr lang="en-US" sz="6400" dirty="0" smtClean="0">
                <a:hlinkClick r:id="rId14"/>
              </a:rPr>
              <a:t>http://www.point.ru</a:t>
            </a:r>
            <a:endParaRPr lang="en-US" sz="6400" dirty="0" smtClean="0"/>
          </a:p>
          <a:p>
            <a:r>
              <a:rPr lang="en-US" sz="6400" dirty="0" smtClean="0">
                <a:hlinkClick r:id="rId15"/>
              </a:rPr>
              <a:t>http://naviny.by</a:t>
            </a:r>
            <a:endParaRPr lang="en-US" sz="6400" dirty="0" smtClean="0"/>
          </a:p>
          <a:p>
            <a:endParaRPr lang="en-US" sz="6400" dirty="0" smtClean="0"/>
          </a:p>
          <a:p>
            <a:endParaRPr lang="en-US" sz="40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6400" dirty="0" smtClean="0">
                <a:hlinkClick r:id="rId16" action="ppaction://hlinksldjump"/>
              </a:rPr>
              <a:t>Закончить работу с программой</a:t>
            </a:r>
            <a:endParaRPr lang="ru-RU" sz="6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История чудес света. Список литературы.</a:t>
            </a:r>
            <a:endParaRPr lang="ru-RU" dirty="0"/>
          </a:p>
        </p:txBody>
      </p:sp>
      <p:pic>
        <p:nvPicPr>
          <p:cNvPr id="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7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7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7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                   </a:t>
            </a:r>
            <a:r>
              <a:rPr lang="ru-RU" sz="4000" dirty="0" smtClean="0"/>
              <a:t>Конец!!!</a:t>
            </a:r>
          </a:p>
          <a:p>
            <a:pPr>
              <a:buNone/>
            </a:pPr>
            <a:r>
              <a:rPr lang="ru-RU" sz="3600" dirty="0" smtClean="0"/>
              <a:t> До следующего выпуска программы!!!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чудес света.</a:t>
            </a:r>
            <a:endParaRPr lang="ru-RU" dirty="0"/>
          </a:p>
        </p:txBody>
      </p:sp>
      <p:pic>
        <p:nvPicPr>
          <p:cNvPr id="5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9644098" y="142852"/>
            <a:ext cx="2942882" cy="387351"/>
          </a:xfrm>
          <a:prstGeom prst="rect">
            <a:avLst/>
          </a:prstGeom>
        </p:spPr>
      </p:pic>
      <p:pic>
        <p:nvPicPr>
          <p:cNvPr id="6" name="Despertar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9796498" y="295252"/>
            <a:ext cx="2942882" cy="387351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3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73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7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1393</TotalTime>
  <Words>312</Words>
  <Application>Microsoft Office PowerPoint</Application>
  <PresentationFormat>Экран (4:3)</PresentationFormat>
  <Paragraphs>128</Paragraphs>
  <Slides>12</Slides>
  <Notes>12</Notes>
  <HiddenSlides>0</HiddenSlides>
  <MMClips>25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Бумажная</vt:lpstr>
      <vt:lpstr>История чудес света</vt:lpstr>
      <vt:lpstr> </vt:lpstr>
      <vt:lpstr>История чудес света</vt:lpstr>
      <vt:lpstr>История чудес света</vt:lpstr>
      <vt:lpstr>История чудес света</vt:lpstr>
      <vt:lpstr>История чудес света</vt:lpstr>
      <vt:lpstr>История чудес света. Современное представление об Александрийском маяке</vt:lpstr>
      <vt:lpstr>История чудес света. Ри- сунки  Александрийского ма- яка</vt:lpstr>
      <vt:lpstr>История чудес света. Освещение Александрийского маяка.</vt:lpstr>
      <vt:lpstr>История чудес света. Разнообразные реконструкции Александрийского маяка.</vt:lpstr>
      <vt:lpstr>История чудес света. Список литературы.</vt:lpstr>
      <vt:lpstr>История чудес света.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37</cp:revision>
  <dcterms:created xsi:type="dcterms:W3CDTF">2008-04-03T16:12:58Z</dcterms:created>
  <dcterms:modified xsi:type="dcterms:W3CDTF">2008-04-04T15:26:24Z</dcterms:modified>
</cp:coreProperties>
</file>